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60" y="72"/>
      </p:cViewPr>
      <p:guideLst>
        <p:guide orient="horz" pos="3840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325118"/>
            <a:ext cx="6583680" cy="1154176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568668"/>
            <a:ext cx="5606415" cy="52019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6879352"/>
            <a:ext cx="4931921" cy="2467849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6637867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3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354667"/>
            <a:ext cx="1307306" cy="96181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354667"/>
            <a:ext cx="4179094" cy="9618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2086356"/>
            <a:ext cx="5606415" cy="52019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45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7385813"/>
            <a:ext cx="4932617" cy="242454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7147392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3657598"/>
            <a:ext cx="2674620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3657600"/>
            <a:ext cx="2674620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3558242"/>
            <a:ext cx="2674620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4838192"/>
            <a:ext cx="2674620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3553835"/>
            <a:ext cx="2674620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4834350"/>
            <a:ext cx="2674620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5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950720"/>
            <a:ext cx="2125980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950720"/>
            <a:ext cx="3112229" cy="829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5039360"/>
            <a:ext cx="2125980" cy="5201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950720"/>
            <a:ext cx="2125980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901951"/>
            <a:ext cx="3193277" cy="82580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5039360"/>
            <a:ext cx="2125980" cy="51206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7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325120"/>
            <a:ext cx="6583680" cy="11541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24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3657600"/>
            <a:ext cx="5553490" cy="717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11064586"/>
            <a:ext cx="131010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11064586"/>
            <a:ext cx="265374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11064586"/>
            <a:ext cx="95974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kumimoji="1"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0674" y="1405880"/>
            <a:ext cx="6741294" cy="877530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おひなさまと</a:t>
            </a:r>
            <a:r>
              <a:rPr lang="ja-JP" altLang="en-US" sz="4800" dirty="0" err="1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きんぎょ</a:t>
            </a:r>
            <a:br>
              <a:rPr lang="en-US" altLang="ja-JP" sz="48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マルシェ開催</a:t>
            </a:r>
            <a:r>
              <a:rPr lang="en-US" altLang="ja-JP" sz="48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!!</a:t>
            </a:r>
            <a:endParaRPr kumimoji="1" lang="ja-JP" altLang="en-US" sz="48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9227" y="3395029"/>
            <a:ext cx="809437" cy="481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日時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328867" y="4008660"/>
            <a:ext cx="5269906" cy="328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金魚と鯉の郷広場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(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金魚の館、イベント広場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)</a:t>
            </a:r>
            <a:endParaRPr kumimoji="1" lang="ja-JP" altLang="en-US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59226" y="3964413"/>
            <a:ext cx="809437" cy="481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場所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846034" y="6588807"/>
            <a:ext cx="5047498" cy="299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25450" y="10324655"/>
            <a:ext cx="3866501" cy="6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長洲町役場まちづくり課商工観光係</a:t>
            </a:r>
            <a:endParaRPr kumimoji="1" lang="en-US" altLang="ja-JP" sz="12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TEL</a:t>
            </a:r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：</a:t>
            </a:r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0968-78-3219</a:t>
            </a:r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受付時間：平日</a:t>
            </a:r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9:00</a:t>
            </a:r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～</a:t>
            </a:r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17:00</a:t>
            </a:r>
          </a:p>
          <a:p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〒</a:t>
            </a:r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869-0198</a:t>
            </a:r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熊本県玉名郡長洲町長洲</a:t>
            </a:r>
            <a:r>
              <a:rPr kumimoji="1"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2766</a:t>
            </a:r>
            <a:r>
              <a:rPr kumimoji="1"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番地</a:t>
            </a:r>
            <a:endParaRPr kumimoji="1" lang="en-US" altLang="ja-JP" sz="12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8F6211-BEAB-4469-87E5-19C7BEC1118D}"/>
              </a:ext>
            </a:extLst>
          </p:cNvPr>
          <p:cNvSpPr/>
          <p:nvPr/>
        </p:nvSpPr>
        <p:spPr>
          <a:xfrm>
            <a:off x="5347112" y="9958352"/>
            <a:ext cx="1285437" cy="966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◀</a:t>
            </a:r>
            <a:r>
              <a:rPr kumimoji="1" lang="ja-JP" altLang="en-US" sz="1600" b="1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詳しくは</a:t>
            </a:r>
            <a:endParaRPr kumimoji="1" lang="en-US" altLang="ja-JP" sz="1600" b="1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kumimoji="1" lang="ja-JP" altLang="en-US" sz="1600" b="1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こちら</a:t>
            </a:r>
            <a:endParaRPr kumimoji="1" lang="en-US" altLang="ja-JP" sz="1600" b="1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B6AF99C-C285-48F2-A00B-EB1257367BD9}"/>
              </a:ext>
            </a:extLst>
          </p:cNvPr>
          <p:cNvSpPr/>
          <p:nvPr/>
        </p:nvSpPr>
        <p:spPr>
          <a:xfrm>
            <a:off x="311030" y="2220578"/>
            <a:ext cx="6389590" cy="114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～</a:t>
            </a:r>
            <a:r>
              <a:rPr kumimoji="1" lang="en-US" altLang="ja-JP" sz="20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kumimoji="1" lang="ja-JP" altLang="en-US" sz="20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月</a:t>
            </a:r>
            <a:r>
              <a:rPr kumimoji="1" lang="en-US" altLang="ja-JP" sz="20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kumimoji="1" lang="ja-JP" altLang="en-US" sz="20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日は「ひなまつり」。そして「金魚の日」。～</a:t>
            </a:r>
            <a:endParaRPr kumimoji="1" lang="en-US" altLang="ja-JP" sz="20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</a:t>
            </a:r>
            <a:r>
              <a:rPr kumimoji="1"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月</a:t>
            </a:r>
            <a:r>
              <a:rPr kumimoji="1"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</a:t>
            </a:r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</a:t>
            </a:r>
            <a:r>
              <a:rPr kumimoji="1"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(</a:t>
            </a:r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</a:t>
            </a:r>
            <a:r>
              <a:rPr kumimoji="1"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)</a:t>
            </a:r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に「おひなさまと</a:t>
            </a:r>
            <a:r>
              <a:rPr kumimoji="1" lang="ja-JP" altLang="en-US" sz="1400" dirty="0" err="1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きんぎょ</a:t>
            </a:r>
            <a:r>
              <a:rPr kumimoji="1"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マルシェ」を金魚と鯉の郷広場で開催します。ワークショップや軽トラ市など催しが盛りだくさんですので、ぜひ遊びに来てください。</a:t>
            </a:r>
            <a:endParaRPr kumimoji="1"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28" name="角丸四角形 16">
            <a:extLst>
              <a:ext uri="{FF2B5EF4-FFF2-40B4-BE49-F238E27FC236}">
                <a16:creationId xmlns:a16="http://schemas.microsoft.com/office/drawing/2014/main" id="{C3C4B6EE-6281-407E-835D-321A2580EDF8}"/>
              </a:ext>
            </a:extLst>
          </p:cNvPr>
          <p:cNvSpPr/>
          <p:nvPr/>
        </p:nvSpPr>
        <p:spPr>
          <a:xfrm>
            <a:off x="259225" y="4532192"/>
            <a:ext cx="809437" cy="481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内容</a:t>
            </a:r>
          </a:p>
        </p:txBody>
      </p:sp>
      <p:sp>
        <p:nvSpPr>
          <p:cNvPr id="30" name="角丸四角形 12">
            <a:extLst>
              <a:ext uri="{FF2B5EF4-FFF2-40B4-BE49-F238E27FC236}">
                <a16:creationId xmlns:a16="http://schemas.microsoft.com/office/drawing/2014/main" id="{69E87CC8-8303-4196-B2F1-748EDF1EA4AB}"/>
              </a:ext>
            </a:extLst>
          </p:cNvPr>
          <p:cNvSpPr/>
          <p:nvPr/>
        </p:nvSpPr>
        <p:spPr>
          <a:xfrm>
            <a:off x="264490" y="5070881"/>
            <a:ext cx="3862258" cy="1245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オリジナルプラ板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キーホルダーづくり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■定員：先着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50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　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■料金：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円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1" name="角丸四角形 12">
            <a:extLst>
              <a:ext uri="{FF2B5EF4-FFF2-40B4-BE49-F238E27FC236}">
                <a16:creationId xmlns:a16="http://schemas.microsoft.com/office/drawing/2014/main" id="{5871EE36-18BA-4A26-82B7-8AC5D1467760}"/>
              </a:ext>
            </a:extLst>
          </p:cNvPr>
          <p:cNvSpPr/>
          <p:nvPr/>
        </p:nvSpPr>
        <p:spPr>
          <a:xfrm>
            <a:off x="264489" y="9958352"/>
            <a:ext cx="1820061" cy="3283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お問い合わせ</a:t>
            </a:r>
          </a:p>
        </p:txBody>
      </p:sp>
      <p:sp>
        <p:nvSpPr>
          <p:cNvPr id="32" name="角丸四角形 12">
            <a:extLst>
              <a:ext uri="{FF2B5EF4-FFF2-40B4-BE49-F238E27FC236}">
                <a16:creationId xmlns:a16="http://schemas.microsoft.com/office/drawing/2014/main" id="{35BCA425-4B36-4F2E-BC70-A9BBF063B84F}"/>
              </a:ext>
            </a:extLst>
          </p:cNvPr>
          <p:cNvSpPr/>
          <p:nvPr/>
        </p:nvSpPr>
        <p:spPr>
          <a:xfrm>
            <a:off x="1328867" y="3446957"/>
            <a:ext cx="4910008" cy="328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令和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年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月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(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)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午前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時～午後</a:t>
            </a:r>
            <a:r>
              <a:rPr kumimoji="1" lang="en-US" altLang="ja-JP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kumimoji="1" lang="ja-JP" altLang="en-US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AAF8856-86C4-4627-B2EC-024F9D7C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69" y="5156242"/>
            <a:ext cx="1602518" cy="1055441"/>
          </a:xfrm>
          <a:prstGeom prst="rect">
            <a:avLst/>
          </a:prstGeom>
        </p:spPr>
      </p:pic>
      <p:sp>
        <p:nvSpPr>
          <p:cNvPr id="37" name="角丸四角形 12">
            <a:extLst>
              <a:ext uri="{FF2B5EF4-FFF2-40B4-BE49-F238E27FC236}">
                <a16:creationId xmlns:a16="http://schemas.microsoft.com/office/drawing/2014/main" id="{250079A2-4E85-40FD-9A87-059F806EDAF9}"/>
              </a:ext>
            </a:extLst>
          </p:cNvPr>
          <p:cNvSpPr/>
          <p:nvPr/>
        </p:nvSpPr>
        <p:spPr>
          <a:xfrm>
            <a:off x="264489" y="6396386"/>
            <a:ext cx="3862259" cy="2151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瀬戸焼絵付体験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■定員：先着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(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金魚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60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/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雛人形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40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)</a:t>
            </a: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■料金：金魚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300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円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/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雛人形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500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円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38" name="角丸四角形 12">
            <a:extLst>
              <a:ext uri="{FF2B5EF4-FFF2-40B4-BE49-F238E27FC236}">
                <a16:creationId xmlns:a16="http://schemas.microsoft.com/office/drawing/2014/main" id="{CE6F87C8-1BC2-4CEA-9E00-86F2300358D6}"/>
              </a:ext>
            </a:extLst>
          </p:cNvPr>
          <p:cNvSpPr/>
          <p:nvPr/>
        </p:nvSpPr>
        <p:spPr>
          <a:xfrm>
            <a:off x="255930" y="8634061"/>
            <a:ext cx="4487181" cy="1245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あさり貝でつくる金魚のお雛様づくり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■時間：午前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時～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/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午後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時～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■定員：先着各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■料金：無料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2C51DC-EDB5-4841-A257-7FA79470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50" y="7382124"/>
            <a:ext cx="810913" cy="10812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9ECA2FA-17D0-4E57-9A19-27207147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01" y="7366954"/>
            <a:ext cx="1482073" cy="11115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8C995B-1137-4675-B21E-DF2DBA453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8831249"/>
            <a:ext cx="1227531" cy="917121"/>
          </a:xfrm>
          <a:prstGeom prst="rect">
            <a:avLst/>
          </a:prstGeom>
        </p:spPr>
      </p:pic>
      <p:sp>
        <p:nvSpPr>
          <p:cNvPr id="24" name="角丸四角形 12">
            <a:extLst>
              <a:ext uri="{FF2B5EF4-FFF2-40B4-BE49-F238E27FC236}">
                <a16:creationId xmlns:a16="http://schemas.microsoft.com/office/drawing/2014/main" id="{89A7E35D-D74F-4CAB-A2B2-83AAA48160CB}"/>
              </a:ext>
            </a:extLst>
          </p:cNvPr>
          <p:cNvSpPr/>
          <p:nvPr/>
        </p:nvSpPr>
        <p:spPr>
          <a:xfrm>
            <a:off x="4276725" y="4995924"/>
            <a:ext cx="2322048" cy="3551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ものづくり教室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■時間：午前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時～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/</a:t>
            </a: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午後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1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時～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■内容：桧のお雛様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　　</a:t>
            </a:r>
            <a:r>
              <a:rPr lang="ja-JP" altLang="en-US" sz="1400" dirty="0" err="1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づ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くり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/</a:t>
            </a: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桧のターナー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　　</a:t>
            </a:r>
            <a:r>
              <a:rPr lang="ja-JP" altLang="en-US" sz="1400" dirty="0" err="1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づ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くり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■定員：先着各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20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人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■申込期間：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月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3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日～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　　　　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月</a:t>
            </a:r>
            <a:r>
              <a:rPr lang="en-US" altLang="ja-JP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28</a:t>
            </a:r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日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4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■料金：無料</a:t>
            </a:r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endParaRPr lang="en-US" altLang="ja-JP" sz="14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E5CE575-D468-48EB-9619-54734854F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634" y="7448600"/>
            <a:ext cx="1293599" cy="970200"/>
          </a:xfrm>
          <a:prstGeom prst="rect">
            <a:avLst/>
          </a:prstGeom>
        </p:spPr>
      </p:pic>
      <p:sp>
        <p:nvSpPr>
          <p:cNvPr id="12" name="雲 11">
            <a:extLst>
              <a:ext uri="{FF2B5EF4-FFF2-40B4-BE49-F238E27FC236}">
                <a16:creationId xmlns:a16="http://schemas.microsoft.com/office/drawing/2014/main" id="{D0D9B182-74C4-43A4-94D8-4DB9A48A7E07}"/>
              </a:ext>
            </a:extLst>
          </p:cNvPr>
          <p:cNvSpPr/>
          <p:nvPr/>
        </p:nvSpPr>
        <p:spPr>
          <a:xfrm>
            <a:off x="4810125" y="8634062"/>
            <a:ext cx="1788649" cy="124520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その他、</a:t>
            </a:r>
            <a:endParaRPr lang="en-US" altLang="ja-JP" sz="12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金魚すくいや</a:t>
            </a:r>
            <a:endParaRPr lang="en-US" altLang="ja-JP" sz="12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軽トラ市</a:t>
            </a:r>
            <a:endParaRPr lang="en-US" altLang="ja-JP" sz="1200" dirty="0">
              <a:solidFill>
                <a:srgbClr val="0070C0"/>
              </a:solidFill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  <a:p>
            <a:r>
              <a:rPr lang="ja-JP" altLang="en-US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　　も開催</a:t>
            </a:r>
            <a:r>
              <a:rPr lang="en-US" altLang="ja-JP" sz="1200" dirty="0">
                <a:solidFill>
                  <a:srgbClr val="0070C0"/>
                </a:solidFill>
                <a:latin typeface="富士ポップ" panose="040F0709000000000000" pitchFamily="49" charset="-128"/>
                <a:ea typeface="富士ポップ" panose="040F0709000000000000" pitchFamily="49" charset="-128"/>
              </a:rPr>
              <a:t>!!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4CDBC95-38A8-447C-80D8-FD379F3F5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016828" y="4345081"/>
            <a:ext cx="492424" cy="73901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E3A0F3D-DA80-4CCE-B0A4-F3C105FD5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81" y="1632564"/>
            <a:ext cx="1466850" cy="62585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7A97B5D-792C-45E0-8004-545FD37CF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751" y="4305233"/>
            <a:ext cx="971360" cy="64639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159AF66-E3F4-47BB-8AA6-9A31587F2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834235" y="3297968"/>
            <a:ext cx="656690" cy="43699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A8AB03C-07EC-4F2F-A79A-920976C6D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3031148" y="9929007"/>
            <a:ext cx="795704" cy="5295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73284A-5EF3-42E9-865D-ED2C076AF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806" y="9929007"/>
            <a:ext cx="1132637" cy="11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8285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142</Words>
  <Application>Microsoft Office PowerPoint</Application>
  <PresentationFormat>ワイド画面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ゴシック</vt:lpstr>
      <vt:lpstr>富士ポップ</vt:lpstr>
      <vt:lpstr>Corbel</vt:lpstr>
      <vt:lpstr>基礎</vt:lpstr>
      <vt:lpstr>おひなさまときんぎょ 　　　　マルシェ開催!!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ながすフォトコン</dc:title>
  <cp:lastModifiedBy>n357</cp:lastModifiedBy>
  <cp:revision>24</cp:revision>
  <dcterms:modified xsi:type="dcterms:W3CDTF">2020-01-27T09:43:28Z</dcterms:modified>
</cp:coreProperties>
</file>